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QUEM FEZ AS LINDAS FLORES?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FEZ AS LINDAS FLORES?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fez as lindas flores? </a:t>
            </a:r>
          </a:p>
          <a:p>
            <a:r>
              <a:rPr lang="pt-BR" dirty="0"/>
              <a:t>Bem sei que não fui eu! </a:t>
            </a:r>
          </a:p>
          <a:p>
            <a:r>
              <a:rPr lang="pt-BR" dirty="0"/>
              <a:t>Quem fez as lindas flores? </a:t>
            </a:r>
          </a:p>
          <a:p>
            <a:r>
              <a:rPr lang="pt-BR" dirty="0"/>
              <a:t>Foi nosso Pai do Céu.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FEZ AS LINDAS FLORES?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832348A-F35E-4CA9-9392-F703996E2E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fez o Sol tão belo? </a:t>
            </a:r>
          </a:p>
          <a:p>
            <a:r>
              <a:rPr lang="pt-BR" dirty="0"/>
              <a:t>Bem sei que não fui eu! </a:t>
            </a:r>
          </a:p>
          <a:p>
            <a:r>
              <a:rPr lang="pt-BR" dirty="0"/>
              <a:t>Quem fez o Sol tão belo? </a:t>
            </a:r>
          </a:p>
          <a:p>
            <a:r>
              <a:rPr lang="pt-BR" dirty="0"/>
              <a:t>Foi nosso Pai do Céu. </a:t>
            </a:r>
          </a:p>
        </p:txBody>
      </p:sp>
    </p:spTree>
    <p:extLst>
      <p:ext uri="{BB962C8B-B14F-4D97-AF65-F5344CB8AC3E}">
        <p14:creationId xmlns:p14="http://schemas.microsoft.com/office/powerpoint/2010/main" val="472307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FEZ AS LINDAS FLORES?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fez a borboleta? </a:t>
            </a:r>
          </a:p>
          <a:p>
            <a:r>
              <a:rPr lang="pt-BR" dirty="0"/>
              <a:t>Bem sei que não fui eu! </a:t>
            </a:r>
          </a:p>
          <a:p>
            <a:r>
              <a:rPr lang="pt-BR" dirty="0"/>
              <a:t>Quem fez a borboleta? </a:t>
            </a:r>
          </a:p>
          <a:p>
            <a:r>
              <a:rPr lang="pt-BR" dirty="0"/>
              <a:t>Foi nosso Pai do Céu. </a:t>
            </a:r>
          </a:p>
        </p:txBody>
      </p:sp>
    </p:spTree>
    <p:extLst>
      <p:ext uri="{BB962C8B-B14F-4D97-AF65-F5344CB8AC3E}">
        <p14:creationId xmlns:p14="http://schemas.microsoft.com/office/powerpoint/2010/main" val="827922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FEZ AS LINDAS FLORES?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BEFEFA1-2356-4168-9BD5-777FBFAED9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fez o arco-íris? </a:t>
            </a:r>
          </a:p>
          <a:p>
            <a:r>
              <a:rPr lang="pt-BR" dirty="0"/>
              <a:t>Bem sei que não fui eu! </a:t>
            </a:r>
          </a:p>
          <a:p>
            <a:r>
              <a:rPr lang="pt-BR" dirty="0"/>
              <a:t>Quem fez o arco-íris? </a:t>
            </a:r>
          </a:p>
          <a:p>
            <a:r>
              <a:rPr lang="pt-BR" dirty="0"/>
              <a:t>Foi nosso Pai do Céu. </a:t>
            </a:r>
          </a:p>
        </p:txBody>
      </p:sp>
    </p:spTree>
    <p:extLst>
      <p:ext uri="{BB962C8B-B14F-4D97-AF65-F5344CB8AC3E}">
        <p14:creationId xmlns:p14="http://schemas.microsoft.com/office/powerpoint/2010/main" val="4224314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133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QUEM FEZ AS LINDAS FLORES?</vt:lpstr>
      <vt:lpstr>QUEM FEZ AS LINDAS FLORES?</vt:lpstr>
      <vt:lpstr>QUEM FEZ AS LINDAS FLORES?</vt:lpstr>
      <vt:lpstr>QUEM FEZ AS LINDAS FLORES?</vt:lpstr>
      <vt:lpstr>QUEM FEZ AS LINDAS FLORES?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2019-06-12T23:22:18Z</dcterms:modified>
</cp:coreProperties>
</file>

<file path=docProps/thumbnail.jpeg>
</file>